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77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44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7EB5-E6D8-4ACF-8942-EC973EC063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6BEBF-1477-4C24-A574-77878D205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8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6BEBF-1477-4C24-A574-77878D2057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7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6BEBF-1477-4C24-A574-77878D2057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3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2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0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7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4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87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3028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90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9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7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0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4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2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1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0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3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85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0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00"/>
            </a:gs>
            <a:gs pos="0">
              <a:srgbClr val="E88205"/>
            </a:gs>
            <a:gs pos="2000">
              <a:srgbClr val="E27C06"/>
            </a:gs>
            <a:gs pos="0">
              <a:srgbClr val="FF99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77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00"/>
            </a:gs>
            <a:gs pos="0">
              <a:srgbClr val="E88205"/>
            </a:gs>
            <a:gs pos="2000">
              <a:srgbClr val="E27C06"/>
            </a:gs>
            <a:gs pos="0">
              <a:srgbClr val="FF990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3" y="4177145"/>
            <a:ext cx="10654145" cy="2573024"/>
          </a:xfrm>
          <a:prstGeom prst="rect">
            <a:avLst/>
          </a:prstGeom>
          <a:effectLst>
            <a:glow>
              <a:schemeClr val="accent1">
                <a:alpha val="39000"/>
              </a:schemeClr>
            </a:glow>
            <a:reflection endPos="66000" dist="50800" dir="5400000" sy="-100000" algn="bl" rotWithShape="0"/>
            <a:softEdge rad="330200"/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72484" y="207817"/>
            <a:ext cx="11629015" cy="3969327"/>
          </a:xfrm>
        </p:spPr>
        <p:txBody>
          <a:bodyPr>
            <a:no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 группе «Малинки» в октябре прошёл конкурс чтецов «Золотая осень». Конкурс был проведен по инициативе родителей. Родители самостоятельно подобрали стихи и разучили с детьми, подготовили грамоты, призы. Дети очень старались. Воспитатели подготовили игры и развлечения. Все остались очень довольны. Надеемся, что в следующий раз в конкурсах будут участвовать все дети.</a:t>
            </a:r>
            <a:endParaRPr lang="ru-RU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60573" y="302819"/>
            <a:ext cx="653897" cy="61499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Читали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стихи</a:t>
            </a:r>
            <a:endParaRPr lang="ru-RU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33" y="722995"/>
            <a:ext cx="5910942" cy="55485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endPos="0" dist="863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470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64" y="228600"/>
            <a:ext cx="7817427" cy="54656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1465119" y="5861956"/>
            <a:ext cx="6504708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Собирали грибы</a:t>
            </a:r>
            <a:endParaRPr lang="ru-RU" sz="4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1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7" y="173182"/>
            <a:ext cx="6549737" cy="52924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1" y="5876789"/>
            <a:ext cx="6172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Переносили в ложках орехи</a:t>
            </a:r>
            <a:endParaRPr lang="ru-RU" sz="32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218207"/>
            <a:ext cx="7689273" cy="64631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8198428" y="155859"/>
            <a:ext cx="653897" cy="53602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Разминались</a:t>
            </a:r>
            <a:r>
              <a:rPr lang="ru-RU" b="1" dirty="0" smtClean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endParaRPr lang="ru-RU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41589"/>
            <a:ext cx="6757555" cy="43823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-342899" y="5352802"/>
            <a:ext cx="7460672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Награждение </a:t>
            </a:r>
            <a:endParaRPr lang="ru-RU" sz="4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139</TotalTime>
  <Words>75</Words>
  <Application>Microsoft Office PowerPoint</Application>
  <PresentationFormat>Широкоэкранный</PresentationFormat>
  <Paragraphs>8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Calibri</vt:lpstr>
      <vt:lpstr>Century Gothic</vt:lpstr>
      <vt:lpstr>Segoe Print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2021-08-18T15:48:14Z</dcterms:created>
  <dcterms:modified xsi:type="dcterms:W3CDTF">2021-11-03T05:02:59Z</dcterms:modified>
</cp:coreProperties>
</file>