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3" r:id="rId10"/>
    <p:sldId id="264" r:id="rId11"/>
    <p:sldId id="265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rusnichka153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760" y="1674674"/>
            <a:ext cx="6120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Детский сад № 153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«Брусничка»</a:t>
            </a:r>
            <a:endParaRPr lang="ru-RU" sz="5400" b="1" cap="none" spc="0" dirty="0">
              <a:ln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8680"/>
            <a:ext cx="1909762" cy="1656184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65146" y="605450"/>
            <a:ext cx="1927334" cy="16714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7704" y="3861048"/>
            <a:ext cx="5742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Тюмень, улица Широтная 91а (корпус-1)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Тел. 8 (3452) 33-14-06</a:t>
            </a:r>
          </a:p>
          <a:p>
            <a:pPr fontAlgn="base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brusnichka153@mail.ru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619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Наше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IMG_20210219_092910.jpg"/>
          <p:cNvPicPr>
            <a:picLocks noChangeAspect="1"/>
          </p:cNvPicPr>
          <p:nvPr/>
        </p:nvPicPr>
        <p:blipFill>
          <a:blip r:embed="rId3" cstate="print"/>
          <a:srcRect r="28266"/>
          <a:stretch>
            <a:fillRect/>
          </a:stretch>
        </p:blipFill>
        <p:spPr>
          <a:xfrm rot="5774997">
            <a:off x="5843480" y="1236589"/>
            <a:ext cx="3013398" cy="236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409_101923.jpg"/>
          <p:cNvPicPr>
            <a:picLocks noChangeAspect="1"/>
          </p:cNvPicPr>
          <p:nvPr/>
        </p:nvPicPr>
        <p:blipFill>
          <a:blip r:embed="rId4" cstate="print"/>
          <a:srcRect l="11595" r="19916"/>
          <a:stretch>
            <a:fillRect/>
          </a:stretch>
        </p:blipFill>
        <p:spPr>
          <a:xfrm rot="5132844">
            <a:off x="277824" y="1381387"/>
            <a:ext cx="3275105" cy="232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414_163815.jpg"/>
          <p:cNvPicPr>
            <a:picLocks noChangeAspect="1"/>
          </p:cNvPicPr>
          <p:nvPr/>
        </p:nvPicPr>
        <p:blipFill>
          <a:blip r:embed="rId5" cstate="print"/>
          <a:srcRect l="4902" t="6061" r="18263"/>
          <a:stretch>
            <a:fillRect/>
          </a:stretch>
        </p:blipFill>
        <p:spPr>
          <a:xfrm>
            <a:off x="395536" y="4149080"/>
            <a:ext cx="42160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0303_131848.jpg"/>
          <p:cNvPicPr>
            <a:picLocks noChangeAspect="1"/>
          </p:cNvPicPr>
          <p:nvPr/>
        </p:nvPicPr>
        <p:blipFill>
          <a:blip r:embed="rId6" cstate="print"/>
          <a:srcRect l="7826" r="33926"/>
          <a:stretch>
            <a:fillRect/>
          </a:stretch>
        </p:blipFill>
        <p:spPr>
          <a:xfrm rot="5400000">
            <a:off x="3089484" y="1239108"/>
            <a:ext cx="3168353" cy="250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01127_145321.jpg"/>
          <p:cNvPicPr>
            <a:picLocks noChangeAspect="1"/>
          </p:cNvPicPr>
          <p:nvPr/>
        </p:nvPicPr>
        <p:blipFill>
          <a:blip r:embed="rId7" cstate="print"/>
          <a:srcRect l="10066" t="15687" b="10821"/>
          <a:stretch>
            <a:fillRect/>
          </a:stretch>
        </p:blipFill>
        <p:spPr>
          <a:xfrm>
            <a:off x="4644008" y="4077072"/>
            <a:ext cx="39946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068413"/>
            <a:ext cx="457311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Наши праздники</a:t>
            </a:r>
          </a:p>
          <a:p>
            <a:endParaRPr lang="ru-RU" dirty="0"/>
          </a:p>
        </p:txBody>
      </p:sp>
      <p:pic>
        <p:nvPicPr>
          <p:cNvPr id="6" name="Рисунок 5" descr="IMG_20201001_113153.jpg"/>
          <p:cNvPicPr>
            <a:picLocks noChangeAspect="1"/>
          </p:cNvPicPr>
          <p:nvPr/>
        </p:nvPicPr>
        <p:blipFill>
          <a:blip r:embed="rId3" cstate="print"/>
          <a:srcRect r="8407" b="15688"/>
          <a:stretch>
            <a:fillRect/>
          </a:stretch>
        </p:blipFill>
        <p:spPr>
          <a:xfrm>
            <a:off x="204627" y="620688"/>
            <a:ext cx="392380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429_122733.jpg"/>
          <p:cNvPicPr>
            <a:picLocks noChangeAspect="1"/>
          </p:cNvPicPr>
          <p:nvPr/>
        </p:nvPicPr>
        <p:blipFill>
          <a:blip r:embed="rId4" cstate="print"/>
          <a:srcRect l="4694" r="9336"/>
          <a:stretch>
            <a:fillRect/>
          </a:stretch>
        </p:blipFill>
        <p:spPr>
          <a:xfrm>
            <a:off x="204627" y="4042597"/>
            <a:ext cx="483426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0311_115600.jpg"/>
          <p:cNvPicPr>
            <a:picLocks noChangeAspect="1"/>
          </p:cNvPicPr>
          <p:nvPr/>
        </p:nvPicPr>
        <p:blipFill>
          <a:blip r:embed="rId5" cstate="print"/>
          <a:srcRect l="10976" r="12190"/>
          <a:stretch>
            <a:fillRect/>
          </a:stretch>
        </p:blipFill>
        <p:spPr>
          <a:xfrm>
            <a:off x="4159099" y="224339"/>
            <a:ext cx="4861048" cy="291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6970" b="11919"/>
          <a:stretch/>
        </p:blipFill>
        <p:spPr>
          <a:xfrm>
            <a:off x="5013778" y="3789040"/>
            <a:ext cx="3778034" cy="240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431605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Наши традиции</a:t>
            </a:r>
          </a:p>
          <a:p>
            <a:endParaRPr lang="ru-RU" dirty="0"/>
          </a:p>
        </p:txBody>
      </p:sp>
      <p:pic>
        <p:nvPicPr>
          <p:cNvPr id="3" name="Рисунок 2" descr="IMG_20200622_115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518_110238.jpg"/>
          <p:cNvPicPr>
            <a:picLocks noChangeAspect="1"/>
          </p:cNvPicPr>
          <p:nvPr/>
        </p:nvPicPr>
        <p:blipFill>
          <a:blip r:embed="rId4" cstate="print"/>
          <a:srcRect l="16267" t="9164" b="5122"/>
          <a:stretch>
            <a:fillRect/>
          </a:stretch>
        </p:blipFill>
        <p:spPr>
          <a:xfrm>
            <a:off x="4356100" y="3212976"/>
            <a:ext cx="440819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48880"/>
            <a:ext cx="7560840" cy="17281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407"/>
              </a:avLst>
            </a:prstTxWarp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внимание!!!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7a594d384c0252c6c358c209c130dc22-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1C5B9"/>
              </a:clrFrom>
              <a:clrTo>
                <a:srgbClr val="D1C5B9">
                  <a:alpha val="0"/>
                </a:srgbClr>
              </a:clrTo>
            </a:clrChange>
          </a:blip>
          <a:srcRect l="45802" t="8001" r="26200" b="68900"/>
          <a:stretch>
            <a:fillRect/>
          </a:stretch>
        </p:blipFill>
        <p:spPr>
          <a:xfrm>
            <a:off x="6084168" y="3933056"/>
            <a:ext cx="111275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7a594d384c0252c6c358c209c130dc22-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8C3AC"/>
              </a:clrFrom>
              <a:clrTo>
                <a:srgbClr val="78C3AC">
                  <a:alpha val="0"/>
                </a:srgbClr>
              </a:clrTo>
            </a:clrChange>
          </a:blip>
          <a:srcRect l="24800" t="5901" r="48601" b="72050"/>
          <a:stretch>
            <a:fillRect/>
          </a:stretch>
        </p:blipFill>
        <p:spPr>
          <a:xfrm>
            <a:off x="1979712" y="3933056"/>
            <a:ext cx="110755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45b4f8fba8f9360a002ef33acfcbec62-V.jpg"/>
          <p:cNvPicPr>
            <a:picLocks noChangeAspect="1"/>
          </p:cNvPicPr>
          <p:nvPr/>
        </p:nvPicPr>
        <p:blipFill>
          <a:blip r:embed="rId4" cstate="print"/>
          <a:srcRect l="30400" t="31100" r="50000" b="50000"/>
          <a:stretch>
            <a:fillRect/>
          </a:stretch>
        </p:blipFill>
        <p:spPr>
          <a:xfrm>
            <a:off x="4067944" y="2276872"/>
            <a:ext cx="100811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508518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Есть в саду «Теремок», он не низок ни высок! Не лягушки и не мышки, а девчонки и мальчишки. Дружно, весело живем и танцуем и поем! Очень мы друг друга любим- это наш любимый дом!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4988046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«ТЕРЕМОК»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2" b="94717" l="10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97">
            <a:off x="-199879" y="2320238"/>
            <a:ext cx="3565756" cy="3006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8750" l="2381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372">
            <a:off x="5940152" y="2541609"/>
            <a:ext cx="2846976" cy="32536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1700808"/>
            <a:ext cx="23425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</a:p>
          <a:p>
            <a:pPr algn="ctr"/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ребята Дружно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тереме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учим и считаем, Развиваемся, растем!</a:t>
            </a:r>
          </a:p>
        </p:txBody>
      </p:sp>
      <p:sp>
        <p:nvSpPr>
          <p:cNvPr id="6" name="TextBox 5"/>
          <p:cNvSpPr txBox="1"/>
          <p:nvPr/>
        </p:nvSpPr>
        <p:spPr>
          <a:xfrm rot="440882">
            <a:off x="7334643" y="1964530"/>
            <a:ext cx="775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cs typeface="Aharoni" pitchFamily="2" charset="-79"/>
              </a:rPr>
              <a:t>Герб</a:t>
            </a:r>
            <a:endParaRPr lang="ru-RU" sz="2400" b="1" dirty="0"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20772777">
            <a:off x="576258" y="2133598"/>
            <a:ext cx="1270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cs typeface="Aharoni" pitchFamily="2" charset="-79"/>
              </a:rPr>
              <a:t>Логотип</a:t>
            </a:r>
            <a:endParaRPr lang="ru-RU" sz="24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1490008"/>
            <a:ext cx="5022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работы –32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Высшая категория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Направленность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«Социальные акции- одна из форм эффективной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социализации дошкольников»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7a594d384c0252c6c358c209c130dc22-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1C5B9"/>
              </a:clrFrom>
              <a:clrTo>
                <a:srgbClr val="D1C5B9">
                  <a:alpha val="0"/>
                </a:srgbClr>
              </a:clrTo>
            </a:clrChange>
          </a:blip>
          <a:srcRect l="45802" t="8001" r="26200" b="68900"/>
          <a:stretch>
            <a:fillRect/>
          </a:stretch>
        </p:blipFill>
        <p:spPr>
          <a:xfrm>
            <a:off x="211833" y="332656"/>
            <a:ext cx="349607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7a594d384c0252c6c358c209c130dc22-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78C3AC"/>
              </a:clrFrom>
              <a:clrTo>
                <a:srgbClr val="78C3AC">
                  <a:alpha val="0"/>
                </a:srgbClr>
              </a:clrTo>
            </a:clrChange>
          </a:blip>
          <a:srcRect l="24800" t="5901" r="48601" b="72050"/>
          <a:stretch>
            <a:fillRect/>
          </a:stretch>
        </p:blipFill>
        <p:spPr>
          <a:xfrm>
            <a:off x="179512" y="404664"/>
            <a:ext cx="351810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1951672"/>
            <a:ext cx="500855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Стаж работы – 3 года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Направленность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«Развитие  творческих способностей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детей дошкольного возраста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 технологию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Твистинг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217_1033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02061"/>
            <a:ext cx="8280920" cy="465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3058" y="85156"/>
            <a:ext cx="466749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играем!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-6025" r="12336" b="-5080"/>
          <a:stretch/>
        </p:blipFill>
        <p:spPr>
          <a:xfrm rot="5825669">
            <a:off x="6162746" y="811359"/>
            <a:ext cx="3002781" cy="210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/>
          <a:stretch/>
        </p:blipFill>
        <p:spPr>
          <a:xfrm rot="4924664">
            <a:off x="-271666" y="981009"/>
            <a:ext cx="3078009" cy="178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r="19038" b="93"/>
          <a:stretch/>
        </p:blipFill>
        <p:spPr>
          <a:xfrm rot="5400000">
            <a:off x="4037896" y="1058815"/>
            <a:ext cx="3019235" cy="208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-2401" r="7247" b="-1"/>
          <a:stretch/>
        </p:blipFill>
        <p:spPr>
          <a:xfrm rot="5007594">
            <a:off x="-254655" y="3964032"/>
            <a:ext cx="3281410" cy="211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-778" r="15457"/>
          <a:stretch/>
        </p:blipFill>
        <p:spPr>
          <a:xfrm rot="5721865">
            <a:off x="6329649" y="3853075"/>
            <a:ext cx="3019506" cy="231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7" r="10711"/>
          <a:stretch/>
        </p:blipFill>
        <p:spPr>
          <a:xfrm rot="5181996">
            <a:off x="2171647" y="842273"/>
            <a:ext cx="2322557" cy="2060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7171">
            <a:off x="1253146" y="3876289"/>
            <a:ext cx="3851920" cy="177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15896"/>
          <a:stretch/>
        </p:blipFill>
        <p:spPr>
          <a:xfrm>
            <a:off x="3923928" y="3563717"/>
            <a:ext cx="3016630" cy="197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295" y="355733"/>
            <a:ext cx="5352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мы занимаемся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96671"/>
            <a:ext cx="4056450" cy="304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740454"/>
            <a:ext cx="2178433" cy="2472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069">
            <a:off x="665107" y="4074310"/>
            <a:ext cx="1825325" cy="2253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165">
            <a:off x="2706642" y="4367719"/>
            <a:ext cx="1138428" cy="21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356" y="0"/>
            <a:ext cx="426148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Наши прогулки</a:t>
            </a:r>
          </a:p>
          <a:p>
            <a:endParaRPr lang="ru-RU" dirty="0"/>
          </a:p>
        </p:txBody>
      </p:sp>
      <p:pic>
        <p:nvPicPr>
          <p:cNvPr id="4" name="Рисунок 3" descr="IMG_20210623_104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933056"/>
            <a:ext cx="587618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121_110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48891">
            <a:off x="6055620" y="1958988"/>
            <a:ext cx="3369340" cy="231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566650608220.jpg"/>
          <p:cNvPicPr>
            <a:picLocks noChangeAspect="1"/>
          </p:cNvPicPr>
          <p:nvPr/>
        </p:nvPicPr>
        <p:blipFill rotWithShape="1">
          <a:blip r:embed="rId5" cstate="print"/>
          <a:srcRect r="9926"/>
          <a:stretch/>
        </p:blipFill>
        <p:spPr>
          <a:xfrm rot="21379367">
            <a:off x="102148" y="1522548"/>
            <a:ext cx="2199570" cy="325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3" r="8799"/>
          <a:stretch/>
        </p:blipFill>
        <p:spPr>
          <a:xfrm rot="5201875">
            <a:off x="1684920" y="1383811"/>
            <a:ext cx="3461372" cy="220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r="6229"/>
          <a:stretch/>
        </p:blipFill>
        <p:spPr>
          <a:xfrm rot="5618016">
            <a:off x="4038171" y="1425635"/>
            <a:ext cx="3244182" cy="189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152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admin</cp:lastModifiedBy>
  <cp:revision>77</cp:revision>
  <dcterms:created xsi:type="dcterms:W3CDTF">2021-08-09T16:57:51Z</dcterms:created>
  <dcterms:modified xsi:type="dcterms:W3CDTF">2021-08-27T12:30:06Z</dcterms:modified>
</cp:coreProperties>
</file>